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09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99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752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86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47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39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16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00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70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03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13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F0A9D-0080-4A5A-A234-349EC4533450}" type="datetimeFigureOut">
              <a:rPr lang="pt-BR" smtClean="0"/>
              <a:t>04/01/2016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216A3-AF49-42E5-8E80-558302F20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42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456747"/>
              </p:ext>
            </p:extLst>
          </p:nvPr>
        </p:nvGraphicFramePr>
        <p:xfrm>
          <a:off x="467544" y="1700808"/>
          <a:ext cx="8280923" cy="433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989"/>
                <a:gridCol w="1182989"/>
                <a:gridCol w="1182989"/>
                <a:gridCol w="1182989"/>
                <a:gridCol w="1182989"/>
                <a:gridCol w="1182989"/>
                <a:gridCol w="1182989"/>
              </a:tblGrid>
              <a:tr h="494456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MAMEDE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TON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ANDRE MANDU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IO Welinton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MARCELO LANÇAS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JEAN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Zé</a:t>
                      </a:r>
                      <a:r>
                        <a:rPr lang="pt-BR" sz="1200" baseline="0" dirty="0" smtClean="0">
                          <a:solidFill>
                            <a:schemeClr val="bg1"/>
                          </a:solidFill>
                        </a:rPr>
                        <a:t> Galinha</a:t>
                      </a:r>
                      <a:endParaRPr lang="pt-BR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WELLINGTON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6284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Coordenador</a:t>
                      </a:r>
                    </a:p>
                    <a:p>
                      <a:r>
                        <a:rPr lang="pt-BR" sz="1200" dirty="0" smtClean="0"/>
                        <a:t>Eventos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Coordenador</a:t>
                      </a:r>
                    </a:p>
                    <a:p>
                      <a:r>
                        <a:rPr lang="pt-BR" sz="1200" dirty="0" smtClean="0"/>
                        <a:t>Eventos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Coordenador</a:t>
                      </a:r>
                    </a:p>
                    <a:p>
                      <a:r>
                        <a:rPr lang="pt-BR" sz="1200" dirty="0" smtClean="0"/>
                        <a:t>Eventos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Coordenador</a:t>
                      </a:r>
                      <a:r>
                        <a:rPr lang="pt-BR" sz="1200" baseline="0" dirty="0" smtClean="0"/>
                        <a:t> Esportivo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Coordenador</a:t>
                      </a:r>
                      <a:r>
                        <a:rPr lang="pt-BR" sz="1200" baseline="0" dirty="0" smtClean="0"/>
                        <a:t> Esportivo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Coordenador</a:t>
                      </a:r>
                      <a:r>
                        <a:rPr lang="pt-BR" sz="1200" baseline="0" dirty="0" smtClean="0"/>
                        <a:t> de Disciplina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Coordenador</a:t>
                      </a:r>
                      <a:r>
                        <a:rPr lang="pt-BR" sz="1200" baseline="0" dirty="0" smtClean="0"/>
                        <a:t> de Disciplina</a:t>
                      </a:r>
                      <a:endParaRPr lang="pt-BR" sz="1200" dirty="0"/>
                    </a:p>
                  </a:txBody>
                  <a:tcPr/>
                </a:tc>
              </a:tr>
              <a:tr h="436284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Festividades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Festividades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Festividades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Lista de Atletas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Lista de Atletas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Ética</a:t>
                      </a:r>
                      <a:r>
                        <a:rPr lang="pt-BR" sz="1200" baseline="0" dirty="0" smtClean="0"/>
                        <a:t>  Desportiva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Ética</a:t>
                      </a:r>
                      <a:r>
                        <a:rPr lang="pt-BR" sz="1200" baseline="0" dirty="0" smtClean="0"/>
                        <a:t>  Desportiva</a:t>
                      </a:r>
                      <a:endParaRPr lang="pt-BR" sz="1200" dirty="0"/>
                    </a:p>
                  </a:txBody>
                  <a:tcPr/>
                </a:tc>
              </a:tr>
              <a:tr h="436284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Divulgação de Eventos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Divulgação de Eventos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Divulgação de Eventos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Material</a:t>
                      </a:r>
                      <a:r>
                        <a:rPr lang="pt-BR" sz="1200" baseline="0" dirty="0" smtClean="0"/>
                        <a:t> Esportivo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Material</a:t>
                      </a:r>
                      <a:r>
                        <a:rPr lang="pt-BR" sz="1200" baseline="0" dirty="0" smtClean="0"/>
                        <a:t> Esportivo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Disciplina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Disciplina</a:t>
                      </a:r>
                      <a:endParaRPr lang="pt-BR" sz="1200" dirty="0"/>
                    </a:p>
                  </a:txBody>
                  <a:tcPr/>
                </a:tc>
              </a:tr>
              <a:tr h="436284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Espaço Culinário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Espaço Culinário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Espaço Culinário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Pontuações nos Sites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Pontuações nos Sites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Aplicação do Estatuto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Aplicação do Estatuto</a:t>
                      </a:r>
                      <a:endParaRPr lang="pt-BR" sz="1200" dirty="0"/>
                    </a:p>
                  </a:txBody>
                  <a:tcPr/>
                </a:tc>
              </a:tr>
              <a:tr h="436284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Premiações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Premiações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Premiações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Controle de Horários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Controle de Horários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Regulamento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Regulamento</a:t>
                      </a:r>
                      <a:endParaRPr lang="pt-BR" sz="1200" dirty="0"/>
                    </a:p>
                  </a:txBody>
                  <a:tcPr/>
                </a:tc>
              </a:tr>
              <a:tr h="436284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Convênios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Convênios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Convênios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Divulgação de Jogos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Divulgação de Jogos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Arbitragem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Arbitragem</a:t>
                      </a:r>
                      <a:endParaRPr lang="pt-BR" sz="1200" dirty="0"/>
                    </a:p>
                  </a:txBody>
                  <a:tcPr/>
                </a:tc>
              </a:tr>
              <a:tr h="610798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Patrocínios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Patrocínios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Patrocínios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Cuidados com os Campos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Cuidados com os Campos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Aplicação de Penalidades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Aplicação de Penalidades</a:t>
                      </a:r>
                      <a:endParaRPr lang="pt-BR" sz="1200" dirty="0"/>
                    </a:p>
                  </a:txBody>
                  <a:tcPr/>
                </a:tc>
              </a:tr>
              <a:tr h="449623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Calendário de Competições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Calendário de Competições</a:t>
                      </a:r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/>
        </p:nvSpPr>
        <p:spPr>
          <a:xfrm>
            <a:off x="827584" y="-27384"/>
            <a:ext cx="784887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u="sng" dirty="0" smtClean="0">
                <a:solidFill>
                  <a:srgbClr val="FF0000"/>
                </a:solidFill>
              </a:rPr>
              <a:t>INFORMATIVO FUTEBOL</a:t>
            </a:r>
            <a:endParaRPr lang="pt-BR" sz="3600" b="1" u="sng" dirty="0">
              <a:solidFill>
                <a:srgbClr val="FF0000"/>
              </a:solidFill>
            </a:endParaRPr>
          </a:p>
        </p:txBody>
      </p:sp>
      <p:sp>
        <p:nvSpPr>
          <p:cNvPr id="8" name="Subtítulo 2"/>
          <p:cNvSpPr>
            <a:spLocks noGrp="1"/>
          </p:cNvSpPr>
          <p:nvPr/>
        </p:nvSpPr>
        <p:spPr>
          <a:xfrm>
            <a:off x="431540" y="620688"/>
            <a:ext cx="8460940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100" b="1" dirty="0" smtClean="0">
                <a:solidFill>
                  <a:schemeClr val="tx1"/>
                </a:solidFill>
              </a:rPr>
              <a:t>Prezados:</a:t>
            </a:r>
          </a:p>
          <a:p>
            <a:pPr algn="l"/>
            <a:r>
              <a:rPr lang="pt-BR" sz="2100" b="1" dirty="0" smtClean="0">
                <a:solidFill>
                  <a:schemeClr val="tx1"/>
                </a:solidFill>
              </a:rPr>
              <a:t>Terça 22/12/2015, foi criada a nova Comissão De Futebol.</a:t>
            </a:r>
          </a:p>
          <a:p>
            <a:pPr algn="l"/>
            <a:r>
              <a:rPr lang="pt-BR" sz="2100" b="1" dirty="0" smtClean="0">
                <a:solidFill>
                  <a:schemeClr val="tx1"/>
                </a:solidFill>
              </a:rPr>
              <a:t>Nossa Missão é a TRANSPARENCIA em todos os torneios de futebol, juntamente com a colaboração, amizade e harmonia de todos. Estaremos sempre abertos </a:t>
            </a:r>
            <a:r>
              <a:rPr lang="pt-BR" sz="2100" b="1" dirty="0">
                <a:solidFill>
                  <a:schemeClr val="tx1"/>
                </a:solidFill>
              </a:rPr>
              <a:t> </a:t>
            </a:r>
            <a:r>
              <a:rPr lang="pt-BR" sz="2100" b="1" dirty="0" smtClean="0">
                <a:solidFill>
                  <a:schemeClr val="tx1"/>
                </a:solidFill>
              </a:rPr>
              <a:t>a sugestões para o bom andamento dos torneios</a:t>
            </a:r>
          </a:p>
          <a:p>
            <a:pPr algn="l"/>
            <a:r>
              <a:rPr lang="pt-BR" sz="2100" b="1" dirty="0" smtClean="0">
                <a:solidFill>
                  <a:schemeClr val="tx1"/>
                </a:solidFill>
              </a:rPr>
              <a:t>Atribuições dos Membros da Comissão de Futebol  -  2016</a:t>
            </a:r>
          </a:p>
          <a:p>
            <a:pPr algn="l"/>
            <a:endParaRPr lang="pt-BR" sz="12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t-BR" sz="28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>
            <a:spLocks noGrp="1"/>
          </p:cNvSpPr>
          <p:nvPr/>
        </p:nvSpPr>
        <p:spPr>
          <a:xfrm>
            <a:off x="583940" y="6093296"/>
            <a:ext cx="846094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400" b="1" dirty="0" smtClean="0">
                <a:solidFill>
                  <a:schemeClr val="tx1"/>
                </a:solidFill>
              </a:rPr>
              <a:t>Contarei </a:t>
            </a:r>
            <a:r>
              <a:rPr lang="pt-BR" sz="1400" b="1" dirty="0" smtClean="0">
                <a:solidFill>
                  <a:schemeClr val="tx1"/>
                </a:solidFill>
              </a:rPr>
              <a:t>com a  </a:t>
            </a:r>
            <a:r>
              <a:rPr lang="pt-BR" sz="1400" b="1" dirty="0" smtClean="0">
                <a:solidFill>
                  <a:schemeClr val="tx1"/>
                </a:solidFill>
              </a:rPr>
              <a:t>colaboração de todos</a:t>
            </a:r>
          </a:p>
          <a:p>
            <a:pPr algn="l"/>
            <a:endParaRPr lang="pt-BR" sz="1400" b="1" dirty="0">
              <a:solidFill>
                <a:schemeClr val="tx1"/>
              </a:solidFill>
            </a:endParaRPr>
          </a:p>
          <a:p>
            <a:pPr algn="l"/>
            <a:r>
              <a:rPr lang="pt-BR" sz="1400" b="1" dirty="0" smtClean="0">
                <a:solidFill>
                  <a:schemeClr val="tx1"/>
                </a:solidFill>
              </a:rPr>
              <a:t>Grower </a:t>
            </a:r>
            <a:r>
              <a:rPr lang="pt-BR" sz="1400" b="1" dirty="0" err="1" smtClean="0">
                <a:solidFill>
                  <a:schemeClr val="tx1"/>
                </a:solidFill>
              </a:rPr>
              <a:t>Arévalo</a:t>
            </a:r>
            <a:r>
              <a:rPr lang="pt-BR" sz="1400" b="1" dirty="0" smtClean="0">
                <a:solidFill>
                  <a:schemeClr val="tx1"/>
                </a:solidFill>
              </a:rPr>
              <a:t> Vilela – Presidente da Comissão Futebol</a:t>
            </a:r>
            <a:endParaRPr lang="pt-BR" sz="2200" b="1" dirty="0" smtClean="0">
              <a:solidFill>
                <a:schemeClr val="tx1"/>
              </a:solidFill>
            </a:endParaRPr>
          </a:p>
          <a:p>
            <a:pPr algn="l"/>
            <a:endParaRPr lang="pt-BR" sz="2200" b="1" dirty="0" smtClean="0">
              <a:solidFill>
                <a:schemeClr val="tx1"/>
              </a:solidFill>
            </a:endParaRPr>
          </a:p>
          <a:p>
            <a:pPr algn="l"/>
            <a:endParaRPr lang="pt-BR" sz="12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t-BR" sz="28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t-B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191</Words>
  <Application>Microsoft Office PowerPoint</Application>
  <PresentationFormat>Apresentação na tela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Vilela</dc:creator>
  <cp:lastModifiedBy>Vilela</cp:lastModifiedBy>
  <cp:revision>11</cp:revision>
  <dcterms:created xsi:type="dcterms:W3CDTF">2015-12-21T15:47:14Z</dcterms:created>
  <dcterms:modified xsi:type="dcterms:W3CDTF">2016-01-04T13:38:33Z</dcterms:modified>
</cp:coreProperties>
</file>